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ES" dirty="0" smtClean="0"/>
              <a:t>Cableado Horizontal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10507287" y="191192"/>
            <a:ext cx="931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smtClean="0">
                <a:latin typeface="Bell MT" panose="02020503060305020303" pitchFamily="18" charset="0"/>
              </a:rPr>
              <a:t>1</a:t>
            </a:r>
            <a:endParaRPr lang="es-ES" sz="5400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595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1" t="8868" r="-441" b="10268"/>
          <a:stretch/>
        </p:blipFill>
        <p:spPr>
          <a:xfrm>
            <a:off x="-8313" y="0"/>
            <a:ext cx="12316807" cy="6841376"/>
          </a:xfrm>
        </p:spPr>
      </p:pic>
    </p:spTree>
    <p:extLst>
      <p:ext uri="{BB962C8B-B14F-4D97-AF65-F5344CB8AC3E}">
        <p14:creationId xmlns:p14="http://schemas.microsoft.com/office/powerpoint/2010/main" val="1093945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Distribuidores de planta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1"/>
            <a:ext cx="12192000" cy="2512540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8794"/>
            <a:ext cx="12200313" cy="2518763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0507287" y="191192"/>
            <a:ext cx="931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smtClean="0">
                <a:latin typeface="Bell MT" panose="02020503060305020303" pitchFamily="18" charset="0"/>
              </a:rPr>
              <a:t>2</a:t>
            </a:r>
            <a:endParaRPr lang="es-ES" sz="5400" dirty="0">
              <a:latin typeface="Bell MT" panose="02020503060305020303" pitchFamily="18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571105" y="6016941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*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0" y="6596390"/>
            <a:ext cx="2601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>
                <a:solidFill>
                  <a:schemeClr val="bg1"/>
                </a:solidFill>
                <a:latin typeface="Bell MT" panose="02020503060305020303" pitchFamily="18" charset="0"/>
              </a:rPr>
              <a:t>* opcional</a:t>
            </a:r>
            <a:endParaRPr lang="es-ES" sz="1100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346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Cableado vertical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10507287" y="191192"/>
            <a:ext cx="931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smtClean="0">
                <a:latin typeface="Bell MT" panose="02020503060305020303" pitchFamily="18" charset="0"/>
              </a:rPr>
              <a:t>3</a:t>
            </a:r>
            <a:endParaRPr lang="es-ES" sz="5400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782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4423" y="2489335"/>
            <a:ext cx="3659881" cy="2489987"/>
          </a:xfrm>
        </p:spPr>
        <p:txBody>
          <a:bodyPr/>
          <a:lstStyle/>
          <a:p>
            <a:r>
              <a:rPr lang="es-ES" dirty="0" smtClean="0"/>
              <a:t>Plano de conexiones y de trabajo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674" y="0"/>
            <a:ext cx="5454162" cy="6882077"/>
          </a:xfrm>
        </p:spPr>
      </p:pic>
      <p:sp>
        <p:nvSpPr>
          <p:cNvPr id="5" name="CuadroTexto 4"/>
          <p:cNvSpPr txBox="1"/>
          <p:nvPr/>
        </p:nvSpPr>
        <p:spPr>
          <a:xfrm>
            <a:off x="10507287" y="191192"/>
            <a:ext cx="931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smtClean="0">
                <a:latin typeface="Bell MT" panose="02020503060305020303" pitchFamily="18" charset="0"/>
              </a:rPr>
              <a:t>4</a:t>
            </a:r>
            <a:endParaRPr lang="es-ES" sz="5400" dirty="0">
              <a:latin typeface="Bell MT" panose="02020503060305020303" pitchFamily="18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8159375" y="6424612"/>
            <a:ext cx="5893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b="1" dirty="0" smtClean="0">
                <a:solidFill>
                  <a:schemeClr val="bg1"/>
                </a:solidFill>
                <a:latin typeface="+mj-lt"/>
              </a:rPr>
              <a:t>FB1-FB6</a:t>
            </a:r>
            <a:endParaRPr lang="es-ES" sz="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5345084" y="822134"/>
            <a:ext cx="1014153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ES" sz="800" dirty="0" smtClean="0">
                <a:solidFill>
                  <a:schemeClr val="bg1"/>
                </a:solidFill>
                <a:latin typeface="Bell MT" panose="02020503060305020303" pitchFamily="18" charset="0"/>
              </a:rPr>
              <a:t>Se etiqueta a las rosetas con el mismo formato que el PATCH PANEL</a:t>
            </a:r>
            <a:endParaRPr lang="es-ES" sz="800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178829" y="3441038"/>
            <a:ext cx="1180408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ES" sz="1000" dirty="0" smtClean="0">
                <a:solidFill>
                  <a:schemeClr val="bg1"/>
                </a:solidFill>
                <a:latin typeface="Bell MT" panose="02020503060305020303" pitchFamily="18" charset="0"/>
              </a:rPr>
              <a:t>Para facilitar el uso, las conexiones </a:t>
            </a:r>
          </a:p>
          <a:p>
            <a:r>
              <a:rPr lang="es-ES" sz="1000" dirty="0" err="1" smtClean="0">
                <a:solidFill>
                  <a:schemeClr val="bg1"/>
                </a:solidFill>
                <a:latin typeface="Bell MT" panose="02020503060305020303" pitchFamily="18" charset="0"/>
              </a:rPr>
              <a:t>switch-patch</a:t>
            </a:r>
            <a:r>
              <a:rPr lang="es-ES" sz="1000" dirty="0" smtClean="0">
                <a:solidFill>
                  <a:schemeClr val="bg1"/>
                </a:solidFill>
                <a:latin typeface="Bell MT" panose="02020503060305020303" pitchFamily="18" charset="0"/>
              </a:rPr>
              <a:t> p. serán fijas</a:t>
            </a:r>
            <a:endParaRPr lang="es-ES" sz="1000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0507287" y="2910123"/>
            <a:ext cx="1463040" cy="900246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ES" sz="1050" dirty="0" smtClean="0">
                <a:solidFill>
                  <a:schemeClr val="bg1"/>
                </a:solidFill>
                <a:latin typeface="Bell MT" panose="02020503060305020303" pitchFamily="18" charset="0"/>
              </a:rPr>
              <a:t>Las etiquetas hacia los puntos de acceso se sustituyen e indica como indica la leyenda de etiquetas.</a:t>
            </a:r>
            <a:endParaRPr lang="es-ES" sz="1050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  <p:cxnSp>
        <p:nvCxnSpPr>
          <p:cNvPr id="11" name="Conector recto de flecha 10"/>
          <p:cNvCxnSpPr>
            <a:stCxn id="9" idx="1"/>
          </p:cNvCxnSpPr>
          <p:nvPr/>
        </p:nvCxnSpPr>
        <p:spPr>
          <a:xfrm flipH="1" flipV="1">
            <a:off x="9833957" y="2111435"/>
            <a:ext cx="673330" cy="1248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>
            <a:stCxn id="9" idx="1"/>
          </p:cNvCxnSpPr>
          <p:nvPr/>
        </p:nvCxnSpPr>
        <p:spPr>
          <a:xfrm flipH="1">
            <a:off x="9833957" y="3360246"/>
            <a:ext cx="673330" cy="1195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10241280" y="4904509"/>
            <a:ext cx="1729047" cy="1446550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ES" sz="1100" dirty="0" smtClean="0">
                <a:solidFill>
                  <a:schemeClr val="bg1"/>
                </a:solidFill>
                <a:latin typeface="Bell MT" panose="02020503060305020303" pitchFamily="18" charset="0"/>
              </a:rPr>
              <a:t>Al uso, solo se etiquetan los </a:t>
            </a:r>
            <a:r>
              <a:rPr lang="es-ES" sz="1100" dirty="0" err="1" smtClean="0">
                <a:solidFill>
                  <a:schemeClr val="bg1"/>
                </a:solidFill>
                <a:latin typeface="Bell MT" panose="02020503060305020303" pitchFamily="18" charset="0"/>
              </a:rPr>
              <a:t>patch</a:t>
            </a:r>
            <a:r>
              <a:rPr lang="es-ES" sz="1100" dirty="0" smtClean="0">
                <a:solidFill>
                  <a:schemeClr val="bg1"/>
                </a:solidFill>
                <a:latin typeface="Bell MT" panose="02020503060305020303" pitchFamily="18" charset="0"/>
              </a:rPr>
              <a:t> panel, pero como las conexiones entre </a:t>
            </a:r>
            <a:r>
              <a:rPr lang="es-ES" sz="1100" dirty="0" err="1" smtClean="0">
                <a:solidFill>
                  <a:schemeClr val="bg1"/>
                </a:solidFill>
                <a:latin typeface="Bell MT" panose="02020503060305020303" pitchFamily="18" charset="0"/>
              </a:rPr>
              <a:t>switch</a:t>
            </a:r>
            <a:r>
              <a:rPr lang="es-ES" sz="1100" dirty="0" smtClean="0">
                <a:solidFill>
                  <a:schemeClr val="bg1"/>
                </a:solidFill>
                <a:latin typeface="Bell MT" panose="02020503060305020303" pitchFamily="18" charset="0"/>
              </a:rPr>
              <a:t> y </a:t>
            </a:r>
            <a:r>
              <a:rPr lang="es-ES" sz="1100" dirty="0" err="1" smtClean="0">
                <a:solidFill>
                  <a:schemeClr val="bg1"/>
                </a:solidFill>
                <a:latin typeface="Bell MT" panose="02020503060305020303" pitchFamily="18" charset="0"/>
              </a:rPr>
              <a:t>patch</a:t>
            </a:r>
            <a:r>
              <a:rPr lang="es-ES" sz="1100" dirty="0" smtClean="0">
                <a:solidFill>
                  <a:schemeClr val="bg1"/>
                </a:solidFill>
                <a:latin typeface="Bell MT" panose="02020503060305020303" pitchFamily="18" charset="0"/>
              </a:rPr>
              <a:t> p. no se piensan modificar, si no añadir, es como si fueran una extensión de los mismos.</a:t>
            </a:r>
            <a:endParaRPr lang="es-ES" sz="1100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365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Direccionamiento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234" y="1432459"/>
            <a:ext cx="7045554" cy="2241767"/>
          </a:xfrm>
        </p:spPr>
      </p:pic>
      <p:sp>
        <p:nvSpPr>
          <p:cNvPr id="4" name="CuadroTexto 3"/>
          <p:cNvSpPr txBox="1"/>
          <p:nvPr/>
        </p:nvSpPr>
        <p:spPr>
          <a:xfrm>
            <a:off x="5348472" y="890136"/>
            <a:ext cx="15046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De ejemplo</a:t>
            </a:r>
            <a:endParaRPr lang="es-ES" sz="10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234" y="3676974"/>
            <a:ext cx="7045553" cy="286445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507287" y="191192"/>
            <a:ext cx="931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smtClean="0">
                <a:latin typeface="Bell MT" panose="02020503060305020303" pitchFamily="18" charset="0"/>
              </a:rPr>
              <a:t>5</a:t>
            </a:r>
            <a:endParaRPr lang="es-ES" sz="5400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6180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73</TotalTime>
  <Words>107</Words>
  <Application>Microsoft Office PowerPoint</Application>
  <PresentationFormat>Panorámica</PresentationFormat>
  <Paragraphs>19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Arial</vt:lpstr>
      <vt:lpstr>Bell MT</vt:lpstr>
      <vt:lpstr>Century Gothic</vt:lpstr>
      <vt:lpstr>Wingdings 3</vt:lpstr>
      <vt:lpstr>Ion</vt:lpstr>
      <vt:lpstr>Cableado Horizontal</vt:lpstr>
      <vt:lpstr>Presentación de PowerPoint</vt:lpstr>
      <vt:lpstr>Distribuidores de planta</vt:lpstr>
      <vt:lpstr>Cableado vertical</vt:lpstr>
      <vt:lpstr>Plano de conexiones y de trabajo</vt:lpstr>
      <vt:lpstr>Direccionamiento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Cableado Horizontal</dc:title>
  <dc:creator>Gonzalo ulibarri</dc:creator>
  <cp:lastModifiedBy>Gonzalo ulibarri</cp:lastModifiedBy>
  <cp:revision>13</cp:revision>
  <dcterms:created xsi:type="dcterms:W3CDTF">2019-05-25T15:16:44Z</dcterms:created>
  <dcterms:modified xsi:type="dcterms:W3CDTF">2019-05-25T16:29:51Z</dcterms:modified>
</cp:coreProperties>
</file>